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1" r:id="rId3"/>
    <p:sldId id="279" r:id="rId4"/>
    <p:sldId id="281" r:id="rId5"/>
    <p:sldId id="280" r:id="rId6"/>
    <p:sldId id="257" r:id="rId7"/>
    <p:sldId id="275" r:id="rId8"/>
    <p:sldId id="276" r:id="rId9"/>
    <p:sldId id="282" r:id="rId1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обро пожаловать" id="{E75E278A-FF0E-49A4-B170-79828D63BBAD}">
          <p14:sldIdLst>
            <p14:sldId id="256"/>
          </p14:sldIdLst>
        </p14:section>
        <p14:section name="Конструктор, трансформация, добавление заметок, совместная работа, помощник" id="{B9B51309-D148-4332-87C2-07BE32FBCA3B}">
          <p14:sldIdLst>
            <p14:sldId id="271"/>
            <p14:sldId id="279"/>
            <p14:sldId id="281"/>
            <p14:sldId id="280"/>
            <p14:sldId id="257"/>
            <p14:sldId id="275"/>
            <p14:sldId id="276"/>
          </p14:sldIdLst>
        </p14:section>
        <p14:section name="Подробнее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241" autoAdjust="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29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EF2CABD-ADFB-4662-86FE-964DAD288E0E}" type="datetime1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812D4-DBF0-450F-B19D-420CCD76CB60}" type="datetime1">
              <a:rPr lang="ru-RU" smtClean="0"/>
              <a:pPr/>
              <a:t>28.04.2026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821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538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468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194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2300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50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59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4BFA7FF-3CFD-4CAD-BB9E-67BC1F4C890D}" type="datetime1">
              <a:rPr lang="ru-RU" noProof="0" smtClean="0"/>
              <a:t>28.04.2026</a:t>
            </a:fld>
            <a:endParaRPr lang="ru-RU" noProof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10" name="Прямоугольник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Щелкните, чтобы изменить стили текста образца слайда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Второй уровень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Третий уровень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Четвертый уровень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ru-RU" sz="1800" noProof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0E309820-F966-41D6-9A9E-F094402396DD}" type="datetime1">
              <a:rPr lang="ru-RU" noProof="0" smtClean="0"/>
              <a:t>28.04.2026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Relationship Id="rId9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689317"/>
            <a:ext cx="10515600" cy="2862607"/>
          </a:xfrm>
        </p:spPr>
        <p:txBody>
          <a:bodyPr rtlCol="0" anchor="ctr" anchorCtr="0">
            <a:normAutofit/>
          </a:bodyPr>
          <a:lstStyle/>
          <a:p>
            <a:pPr algn="ctr" rtl="0"/>
            <a:r>
              <a:rPr lang="ru-RU" sz="8000" dirty="0">
                <a:solidFill>
                  <a:schemeClr val="bg1"/>
                </a:solidFill>
              </a:rPr>
              <a:t>проект</a:t>
            </a:r>
            <a:br>
              <a:rPr lang="ru-RU" sz="4800" dirty="0">
                <a:solidFill>
                  <a:schemeClr val="bg1"/>
                </a:solidFill>
              </a:rPr>
            </a:br>
            <a:r>
              <a:rPr lang="ru-RU" sz="4800" b="1" i="1" dirty="0">
                <a:solidFill>
                  <a:schemeClr val="bg1"/>
                </a:solidFill>
              </a:rPr>
              <a:t>Мир ремесла адыгов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55620" y="3551923"/>
            <a:ext cx="9582736" cy="1146685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r>
              <a:rPr lang="ru-RU" sz="2400" dirty="0">
                <a:solidFill>
                  <a:schemeClr val="bg1"/>
                </a:solidFill>
                <a:latin typeface="+mj-lt"/>
              </a:rPr>
              <a:t>Ассоциация мастеров народных художественных промыслов и ремесел Республики Адыгея</a:t>
            </a:r>
          </a:p>
        </p:txBody>
      </p:sp>
      <p:pic>
        <p:nvPicPr>
          <p:cNvPr id="4" name="Рисунок 3" descr="Значок программы PowerPoint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invGray">
          <a:xfrm>
            <a:off x="670216" y="5193062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>
            <a:noAutofit/>
          </a:bodyPr>
          <a:lstStyle/>
          <a:p>
            <a:r>
              <a:rPr lang="ru-RU" dirty="0"/>
              <a:t>Цель проекта - сохранение и развитие адыгских народных ремесел</a:t>
            </a:r>
          </a:p>
        </p:txBody>
      </p:sp>
      <p:sp>
        <p:nvSpPr>
          <p:cNvPr id="38" name="Объект 17"/>
          <p:cNvSpPr txBox="1">
            <a:spLocks/>
          </p:cNvSpPr>
          <p:nvPr/>
        </p:nvSpPr>
        <p:spPr>
          <a:xfrm>
            <a:off x="541610" y="1524708"/>
            <a:ext cx="432170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ru-RU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CAEF6A-3AA6-66AA-03D8-62EB6E9A6EDF}"/>
              </a:ext>
            </a:extLst>
          </p:cNvPr>
          <p:cNvSpPr txBox="1"/>
          <p:nvPr/>
        </p:nvSpPr>
        <p:spPr>
          <a:xfrm>
            <a:off x="768927" y="1601052"/>
            <a:ext cx="259606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Это будет новая форма сотрудничества между молодежными центрами и мастерами народных художественных ремесел.  Предлагаемый проект состоит из комплекса мероприятий, где будут вовлечены молодежь, мастера народных художественных промыслов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A1EB88-9B00-085E-CDDD-FCFD821CA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315"/>
          <a:stretch>
            <a:fillRect/>
          </a:stretch>
        </p:blipFill>
        <p:spPr>
          <a:xfrm>
            <a:off x="3637668" y="1315470"/>
            <a:ext cx="2757812" cy="289331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4C66868-D9B3-265E-2889-8327476AC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131" y="4128560"/>
            <a:ext cx="5688387" cy="2535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3F2458-2CCC-7231-8B77-B17F60A622A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217" r="551" b="14708"/>
          <a:stretch>
            <a:fillRect/>
          </a:stretch>
        </p:blipFill>
        <p:spPr>
          <a:xfrm>
            <a:off x="6972300" y="1365894"/>
            <a:ext cx="4238244" cy="25353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7AE063-F0BA-9E5A-9EEF-CF7ED9EF8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829308" y="4124093"/>
            <a:ext cx="2068011" cy="250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9528049" cy="640080"/>
          </a:xfrm>
        </p:spPr>
        <p:txBody>
          <a:bodyPr rtlCol="0">
            <a:noAutofit/>
          </a:bodyPr>
          <a:lstStyle/>
          <a:p>
            <a:pPr algn="ctr" rtl="0"/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	Третий детский фестиваль – конкурс адыгских народных ремесел «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IэпэIэсэцIыкIу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Юный мастер» и выставка достижений мастеров НХП.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(возрастная категория от 5 до 23 лет) </a:t>
            </a:r>
            <a:endParaRPr lang="ru-RU" sz="18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6" name="Объект 17"/>
          <p:cNvSpPr txBox="1">
            <a:spLocks/>
          </p:cNvSpPr>
          <p:nvPr/>
        </p:nvSpPr>
        <p:spPr>
          <a:xfrm>
            <a:off x="1056513" y="2844450"/>
            <a:ext cx="5559822" cy="1065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2000"/>
              </a:spcAft>
              <a:buNone/>
              <a:defRPr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Объект 17"/>
          <p:cNvSpPr txBox="1">
            <a:spLocks/>
          </p:cNvSpPr>
          <p:nvPr/>
        </p:nvSpPr>
        <p:spPr>
          <a:xfrm>
            <a:off x="1056513" y="4236460"/>
            <a:ext cx="5559822" cy="76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cs typeface="Segoe UI"/>
            </a:endParaRPr>
          </a:p>
        </p:txBody>
      </p:sp>
      <p:sp>
        <p:nvSpPr>
          <p:cNvPr id="40" name="Объект 17"/>
          <p:cNvSpPr txBox="1">
            <a:spLocks/>
          </p:cNvSpPr>
          <p:nvPr/>
        </p:nvSpPr>
        <p:spPr>
          <a:xfrm>
            <a:off x="1056513" y="5177572"/>
            <a:ext cx="5559822" cy="563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2000"/>
              </a:spcAft>
              <a:buNone/>
              <a:defRPr/>
            </a:pP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8C43A5-A389-9DF2-AC93-6423EB502C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3370" t="3500" r="30191" b="4186"/>
          <a:stretch>
            <a:fillRect/>
          </a:stretch>
        </p:blipFill>
        <p:spPr>
          <a:xfrm>
            <a:off x="275350" y="1843553"/>
            <a:ext cx="2184443" cy="41334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D2286B-5253-395A-F4C6-0DB572547A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77" b="19733"/>
          <a:stretch>
            <a:fillRect/>
          </a:stretch>
        </p:blipFill>
        <p:spPr>
          <a:xfrm>
            <a:off x="2556816" y="1248762"/>
            <a:ext cx="3769847" cy="21732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F1E6E6F-4E05-6BD1-EC76-14E211B5C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6816" y="3514503"/>
            <a:ext cx="3846424" cy="25638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13DB4F-9612-EA17-1B43-8D377E393F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105" t="24000" r="-548" b="12011"/>
          <a:stretch>
            <a:fillRect/>
          </a:stretch>
        </p:blipFill>
        <p:spPr>
          <a:xfrm>
            <a:off x="6391707" y="1280845"/>
            <a:ext cx="2870517" cy="264926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5A8078D-BC20-545C-C004-70AFBC339E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7636" y="3592739"/>
            <a:ext cx="2107298" cy="28097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3AD368E-E837-266D-25B8-DFF54A2B94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2224" y="1280845"/>
            <a:ext cx="2264324" cy="30190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B643C8-29E7-E3CE-9146-D10989E922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8216" y="4360090"/>
            <a:ext cx="2634664" cy="196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207" y="228600"/>
            <a:ext cx="6711697" cy="1014984"/>
          </a:xfrm>
        </p:spPr>
        <p:txBody>
          <a:bodyPr rtlCol="0">
            <a:normAutofit fontScale="90000"/>
          </a:bodyPr>
          <a:lstStyle/>
          <a:p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Создание видеоматериалов по изготовлению предметов адыгского быта</a:t>
            </a:r>
            <a:r>
              <a:rPr lang="ru-RU" sz="18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демонстрацией древних технологий адыгских ремесел. </a:t>
            </a:r>
            <a:b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541610" y="1431010"/>
            <a:ext cx="4557164" cy="47908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Большой опыт мастеров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нхп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членов Ассоциации показал, что проводимые мастер- классы по народным ремеслам востребованы не только в общеобразовательных школах и Домах культуры, но и более широкой аудитории. Для всех, кто желает познакомиться с адыгскими народными ремёслами и попробовать себя в роли мастера‑ремесленника, будут подготовлены видеоматериалы от ведущих мастеров. Данные видеоматериалы будут доступны на сайте и социальных страницах Ассоциации. </a:t>
            </a:r>
          </a:p>
          <a:p>
            <a:pPr marL="0" indent="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914C47-2A3D-92C2-FB5F-DB60E5099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8774" y="1431010"/>
            <a:ext cx="3432578" cy="28676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C5BCC-5824-EEE2-C1AF-36A7C01A7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575" y="4372889"/>
            <a:ext cx="3134815" cy="20916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1D686C1-2610-829A-C672-634211F61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2203" y="1568170"/>
            <a:ext cx="2843568" cy="23954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F450EE4-1298-4C2A-1819-A2711C7F9D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15111" y="4429506"/>
            <a:ext cx="2984126" cy="197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208" y="142959"/>
            <a:ext cx="10614878" cy="945177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	</a:t>
            </a:r>
            <a:r>
              <a:rPr lang="ru-RU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Изготовление традиционных адыгских костюмов для детского фольклорного ансамбля «НАРТ» под руководством народного мастера РФ </a:t>
            </a:r>
            <a:r>
              <a:rPr lang="ru-RU" sz="2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Замудина</a:t>
            </a:r>
            <a:r>
              <a:rPr lang="ru-RU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Гучева</a:t>
            </a:r>
            <a:r>
              <a:rPr lang="ru-RU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0" name="Объект 17"/>
          <p:cNvSpPr txBox="1">
            <a:spLocks/>
          </p:cNvSpPr>
          <p:nvPr/>
        </p:nvSpPr>
        <p:spPr>
          <a:xfrm>
            <a:off x="541610" y="1298449"/>
            <a:ext cx="3175582" cy="619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ru-RU" sz="1100" dirty="0"/>
          </a:p>
        </p:txBody>
      </p:sp>
      <p:sp>
        <p:nvSpPr>
          <p:cNvPr id="25" name="Объект 17"/>
          <p:cNvSpPr txBox="1">
            <a:spLocks/>
          </p:cNvSpPr>
          <p:nvPr/>
        </p:nvSpPr>
        <p:spPr>
          <a:xfrm>
            <a:off x="1066038" y="2936927"/>
            <a:ext cx="2651153" cy="1456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spcAft>
                <a:spcPts val="2000"/>
              </a:spcAft>
              <a:buNone/>
            </a:pP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Прямая соединительная линия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653482" y="1472431"/>
            <a:ext cx="0" cy="4892634"/>
          </a:xfrm>
          <a:prstGeom prst="line">
            <a:avLst/>
          </a:prstGeom>
          <a:ln w="9525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5317A5-0E54-FE4C-9293-71D20C21C7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572" b="17381"/>
          <a:stretch>
            <a:fillRect/>
          </a:stretch>
        </p:blipFill>
        <p:spPr>
          <a:xfrm>
            <a:off x="6959372" y="1472431"/>
            <a:ext cx="4691005" cy="49243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19F3D0-B685-B9E5-7EC2-15EC8C4D4D27}"/>
              </a:ext>
            </a:extLst>
          </p:cNvPr>
          <p:cNvSpPr txBox="1"/>
          <p:nvPr/>
        </p:nvSpPr>
        <p:spPr>
          <a:xfrm>
            <a:off x="2505458" y="1472431"/>
            <a:ext cx="397763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Опытными мастерами по традиционному адыгскому костюму будут изготовлены мужские и женские костюмы для выступлений ребятишек, с использованием древних технологий пошива и золотого шитья адыгов. </a:t>
            </a:r>
          </a:p>
          <a:p>
            <a:r>
              <a:rPr lang="ru-RU" sz="2000" dirty="0"/>
              <a:t>Сшитые национальные костюмы украсят выступления коллектива, и поможет юным артистам глубже прочувствовать связь с культурными традициями.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8D001E-8AE4-D114-5B92-D9FC19EEB7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707" b="13783"/>
          <a:stretch>
            <a:fillRect/>
          </a:stretch>
        </p:blipFill>
        <p:spPr>
          <a:xfrm rot="16200000">
            <a:off x="-1180882" y="2715050"/>
            <a:ext cx="4892633" cy="205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33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207" y="0"/>
            <a:ext cx="11149586" cy="1088136"/>
          </a:xfrm>
        </p:spPr>
        <p:txBody>
          <a:bodyPr rtlCol="0">
            <a:noAutofit/>
          </a:bodyPr>
          <a:lstStyle/>
          <a:p>
            <a:pPr lvl="0" algn="ctr" rtl="0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«Мастерская адыгского традиционного костюма»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E1246A-71F2-41D0-B7F5-2FC8AE01BAA6}"/>
              </a:ext>
            </a:extLst>
          </p:cNvPr>
          <p:cNvSpPr txBox="1"/>
          <p:nvPr/>
        </p:nvSpPr>
        <p:spPr>
          <a:xfrm>
            <a:off x="521207" y="1600201"/>
            <a:ext cx="398243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Ознакомление с историческим адыгским костюмом, технология изготовление, пошив образца исторического адыгского костюма. Место проведение: Центр народной культуры Республики Адыгея, СКФ музей Востока, Национальный музей Республики Адыгея. На это мероприятие будут приглашены молодежь, и все желающие научится изготовлению традиционного адыгского костюма с соблюдением исторического кроя и технологии пошива.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9D19C32-F7A8-F131-710D-7D072A242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643" y="1351559"/>
            <a:ext cx="3435381" cy="44664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C0C8899-133F-EC65-65E7-C1EF8EE29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4883" y="1351558"/>
            <a:ext cx="3350841" cy="446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E6050B7C-9E7A-9876-530D-20AFAB4E9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196948"/>
            <a:ext cx="11244217" cy="891188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обучения кроя и пошива исторического адыгского костюма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3985FA-EA16-41D2-992C-0E6DA03E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91" y="1520786"/>
            <a:ext cx="2859272" cy="40570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29C609-7D8A-6F5D-F46E-160F37A4BC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542" y="1368657"/>
            <a:ext cx="5190635" cy="34396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7BDBB53-8454-0EB9-49BB-F85D04529B7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158"/>
          <a:stretch>
            <a:fillRect/>
          </a:stretch>
        </p:blipFill>
        <p:spPr>
          <a:xfrm>
            <a:off x="8906256" y="1368657"/>
            <a:ext cx="2779764" cy="42091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251648-CC47-2F70-DFE5-C7FB8058F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807291" y="4068227"/>
            <a:ext cx="1060705" cy="318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21207" y="182880"/>
            <a:ext cx="9829801" cy="905256"/>
          </a:xfrm>
        </p:spPr>
        <p:txBody>
          <a:bodyPr rtlCol="0">
            <a:normAutofit/>
          </a:bodyPr>
          <a:lstStyle/>
          <a:p>
            <a:pPr algn="ctr" rtl="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Фестиваль «Мир ремесла адыгов» - яркий праздник мастерства и традиций.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7F0D27-9A83-8752-C2F3-FC4D7975D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5" y="1311238"/>
            <a:ext cx="3558131" cy="21177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7C19E23-BBF0-5BB3-4BCB-15EB6E78D3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257" y="1311238"/>
            <a:ext cx="1682944" cy="25239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40F90A-D4CB-B022-B3AF-D6093836D2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178" t="15866" r="-351" b="19531"/>
          <a:stretch>
            <a:fillRect/>
          </a:stretch>
        </p:blipFill>
        <p:spPr>
          <a:xfrm>
            <a:off x="6139800" y="1311238"/>
            <a:ext cx="5180329" cy="250107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E269588-DC7C-ADA4-3B27-0BD815197C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" t="12668" r="1020" b="13083"/>
          <a:stretch>
            <a:fillRect/>
          </a:stretch>
        </p:blipFill>
        <p:spPr>
          <a:xfrm>
            <a:off x="8723376" y="3932834"/>
            <a:ext cx="2414016" cy="252484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DE3B199-3EC5-174E-6220-D5BDA6915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665" y="3525681"/>
            <a:ext cx="1633168" cy="267572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03669A3-90B0-D476-E3BF-E0B5481D6F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7257" y="3932834"/>
            <a:ext cx="4120252" cy="250107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F7A6CFD-E61A-3613-187C-55B522C2D9A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146" r="21394"/>
          <a:stretch>
            <a:fillRect/>
          </a:stretch>
        </p:blipFill>
        <p:spPr>
          <a:xfrm>
            <a:off x="2601156" y="3525681"/>
            <a:ext cx="1633167" cy="271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26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21208" y="407963"/>
            <a:ext cx="11281586" cy="1768309"/>
          </a:xfrm>
        </p:spPr>
        <p:txBody>
          <a:bodyPr rtlCol="0">
            <a:noAutofit/>
          </a:bodyPr>
          <a:lstStyle/>
          <a:p>
            <a:pPr algn="ctr"/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«Мир ремесла адыгов» не только сохраняет традиции, но и даёт им новую жизнь, делая их частью современной культурной реальности.</a:t>
            </a:r>
            <a:b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93A3E7-E699-2196-E6E0-DC6BC4DC42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538" b="12821"/>
          <a:stretch/>
        </p:blipFill>
        <p:spPr>
          <a:xfrm>
            <a:off x="451578" y="2461329"/>
            <a:ext cx="5214654" cy="3331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7B374F-5554-E1B7-335C-53E086094B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306" r="19944"/>
          <a:stretch>
            <a:fillRect/>
          </a:stretch>
        </p:blipFill>
        <p:spPr>
          <a:xfrm>
            <a:off x="5777953" y="2461329"/>
            <a:ext cx="6113044" cy="33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theme1.xml><?xml version="1.0" encoding="utf-8"?>
<a:theme xmlns:a="http://schemas.openxmlformats.org/drawingml/2006/main" name="Пользовательские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30_TF10001108_Win3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{84C7679E-E4D3-4F65-9390-F067ACDAB1B5}tf10001108_win32</Template>
  <TotalTime>275</TotalTime>
  <Words>360</Words>
  <Application>Microsoft Office PowerPoint</Application>
  <PresentationFormat>Широкоэкранный</PresentationFormat>
  <Paragraphs>25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Segoe UI</vt:lpstr>
      <vt:lpstr>Segoe UI Light</vt:lpstr>
      <vt:lpstr>Times New Roman</vt:lpstr>
      <vt:lpstr>Пользовательские</vt:lpstr>
      <vt:lpstr>проект Мир ремесла адыгов</vt:lpstr>
      <vt:lpstr>Цель проекта - сохранение и развитие адыгских народных ремесел</vt:lpstr>
      <vt:lpstr>1.  Третий детский фестиваль – конкурс адыгских народных ремесел «IэпэIэсэцIыкIу – Юный мастер» и выставка достижений мастеров НХП. (возрастная категория от 5 до 23 лет) </vt:lpstr>
      <vt:lpstr>2. Создание видеоматериалов по изготовлению предметов адыгского быта и демонстрацией древних технологий адыгских ремесел.  </vt:lpstr>
      <vt:lpstr>3.  Изготовление традиционных адыгских костюмов для детского фольклорного ансамбля «НАРТ» под руководством народного мастера РФ Замудина Гучева.</vt:lpstr>
      <vt:lpstr>4. «Мастерская адыгского традиционного костюма»</vt:lpstr>
      <vt:lpstr>Процесс обучения кроя и пошива исторического адыгского костюма </vt:lpstr>
      <vt:lpstr>5. Фестиваль «Мир ремесла адыгов» - яркий праздник мастерства и традиций. </vt:lpstr>
      <vt:lpstr>Проект «Мир ремесла адыгов» не только сохраняет традиции, но и даёт им новую жизнь, делая их частью современной культурной реальности.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keywords/>
  <cp:lastModifiedBy>Пользователь</cp:lastModifiedBy>
  <cp:revision>8</cp:revision>
  <dcterms:created xsi:type="dcterms:W3CDTF">2025-04-24T11:54:38Z</dcterms:created>
  <dcterms:modified xsi:type="dcterms:W3CDTF">2026-04-28T06:49:49Z</dcterms:modified>
  <cp:version/>
</cp:coreProperties>
</file>